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65" r:id="rId5"/>
    <p:sldId id="259" r:id="rId6"/>
    <p:sldId id="260" r:id="rId7"/>
    <p:sldId id="261" r:id="rId8"/>
    <p:sldId id="262" r:id="rId9"/>
    <p:sldId id="263" r:id="rId10"/>
    <p:sldId id="264"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90" d="100"/>
          <a:sy n="90" d="100"/>
        </p:scale>
        <p:origin x="-594" y="14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9ABA9EB0-0BDA-4982-A978-8319EB088029}" type="datetimeFigureOut">
              <a:rPr lang="en-US" smtClean="0"/>
              <a:pPr/>
              <a:t>11/15/2012</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en-US"/>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803377B7-0DAA-457C-ACAE-9816A6DE504C}"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9ABA9EB0-0BDA-4982-A978-8319EB088029}" type="datetimeFigureOut">
              <a:rPr lang="en-US" smtClean="0"/>
              <a:pPr/>
              <a:t>11/15/2012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03377B7-0DAA-457C-ACAE-9816A6DE504C}"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9ABA9EB0-0BDA-4982-A978-8319EB088029}" type="datetimeFigureOut">
              <a:rPr lang="en-US" smtClean="0"/>
              <a:pPr/>
              <a:t>11/15/2012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03377B7-0DAA-457C-ACAE-9816A6DE504C}"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9ABA9EB0-0BDA-4982-A978-8319EB088029}" type="datetimeFigureOut">
              <a:rPr lang="en-US" smtClean="0"/>
              <a:pPr/>
              <a:t>11/15/2012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03377B7-0DAA-457C-ACAE-9816A6DE504C}" type="slidenum">
              <a:rPr lang="en-US" smtClean="0"/>
              <a:pPr/>
              <a:t>‹#›</a:t>
            </a:fld>
            <a:endParaRPr lang="en-US"/>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9ABA9EB0-0BDA-4982-A978-8319EB088029}" type="datetimeFigureOut">
              <a:rPr lang="en-US" smtClean="0"/>
              <a:pPr/>
              <a:t>11/15/2012</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803377B7-0DAA-457C-ACAE-9816A6DE504C}" type="slidenum">
              <a:rPr lang="en-US" smtClean="0"/>
              <a:pPr/>
              <a:t>‹#›</a:t>
            </a:fld>
            <a:endParaRPr lang="en-US"/>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9ABA9EB0-0BDA-4982-A978-8319EB088029}" type="datetimeFigureOut">
              <a:rPr lang="en-US" smtClean="0"/>
              <a:pPr/>
              <a:t>11/15/2012</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803377B7-0DAA-457C-ACAE-9816A6DE504C}" type="slidenum">
              <a:rPr lang="en-US" smtClean="0"/>
              <a:pPr/>
              <a:t>‹#›</a:t>
            </a:fld>
            <a:endParaRPr lang="en-US"/>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9ABA9EB0-0BDA-4982-A978-8319EB088029}" type="datetimeFigureOut">
              <a:rPr lang="en-US" smtClean="0"/>
              <a:pPr/>
              <a:t>11/15/2012</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803377B7-0DAA-457C-ACAE-9816A6DE504C}"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9ABA9EB0-0BDA-4982-A978-8319EB088029}" type="datetimeFigureOut">
              <a:rPr lang="en-US" smtClean="0"/>
              <a:pPr/>
              <a:t>11/15/2012</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803377B7-0DAA-457C-ACAE-9816A6DE504C}" type="slidenum">
              <a:rPr lang="en-US" smtClean="0"/>
              <a:pPr/>
              <a:t>‹#›</a:t>
            </a:fld>
            <a:endParaRPr lang="en-US"/>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9ABA9EB0-0BDA-4982-A978-8319EB088029}" type="datetimeFigureOut">
              <a:rPr lang="en-US" smtClean="0"/>
              <a:pPr/>
              <a:t>11/15/2012</a:t>
            </a:fld>
            <a:endParaRPr lang="en-US"/>
          </a:p>
        </p:txBody>
      </p:sp>
      <p:sp>
        <p:nvSpPr>
          <p:cNvPr id="3" name="Footer Placeholder 2"/>
          <p:cNvSpPr>
            <a:spLocks noGrp="1"/>
          </p:cNvSpPr>
          <p:nvPr>
            <p:ph type="ftr" sz="quarter" idx="11"/>
          </p:nvPr>
        </p:nvSpPr>
        <p:spPr/>
        <p:txBody>
          <a:bodyPr/>
          <a:lstStyle>
            <a:extLst/>
          </a:lstStyle>
          <a:p>
            <a:endParaRPr lang="en-US"/>
          </a:p>
        </p:txBody>
      </p:sp>
      <p:sp>
        <p:nvSpPr>
          <p:cNvPr id="4" name="Slide Number Placeholder 3"/>
          <p:cNvSpPr>
            <a:spLocks noGrp="1"/>
          </p:cNvSpPr>
          <p:nvPr>
            <p:ph type="sldNum" sz="quarter" idx="12"/>
          </p:nvPr>
        </p:nvSpPr>
        <p:spPr/>
        <p:txBody>
          <a:bodyPr/>
          <a:lstStyle>
            <a:extLst/>
          </a:lstStyle>
          <a:p>
            <a:fld id="{803377B7-0DAA-457C-ACAE-9816A6DE504C}"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9ABA9EB0-0BDA-4982-A978-8319EB088029}" type="datetimeFigureOut">
              <a:rPr lang="en-US" smtClean="0"/>
              <a:pPr/>
              <a:t>11/15/2012</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803377B7-0DAA-457C-ACAE-9816A6DE504C}"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9ABA9EB0-0BDA-4982-A978-8319EB088029}" type="datetimeFigureOut">
              <a:rPr lang="en-US" smtClean="0"/>
              <a:pPr/>
              <a:t>11/15/2012</a:t>
            </a:fld>
            <a:endParaRPr lang="en-US"/>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803377B7-0DAA-457C-ACAE-9816A6DE504C}" type="slidenum">
              <a:rPr lang="en-US" smtClean="0"/>
              <a:pPr/>
              <a:t>‹#›</a:t>
            </a:fld>
            <a:endParaRPr lang="en-US"/>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9ABA9EB0-0BDA-4982-A978-8319EB088029}" type="datetimeFigureOut">
              <a:rPr lang="en-US" smtClean="0"/>
              <a:pPr/>
              <a:t>11/15/2012</a:t>
            </a:fld>
            <a:endParaRPr lang="en-US"/>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803377B7-0DAA-457C-ACAE-9816A6DE504C}"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Revising and Editing</a:t>
            </a:r>
            <a:endParaRPr lang="en-US" dirty="0"/>
          </a:p>
        </p:txBody>
      </p:sp>
      <p:sp>
        <p:nvSpPr>
          <p:cNvPr id="3" name="Subtitle 2"/>
          <p:cNvSpPr>
            <a:spLocks noGrp="1"/>
          </p:cNvSpPr>
          <p:nvPr>
            <p:ph type="subTitle" idx="1"/>
          </p:nvPr>
        </p:nvSpPr>
        <p:spPr/>
        <p:txBody>
          <a:bodyPr/>
          <a:lstStyle/>
          <a:p>
            <a:r>
              <a:rPr lang="en-US" dirty="0" smtClean="0"/>
              <a:t>What is the difference? </a:t>
            </a:r>
          </a:p>
          <a:p>
            <a:r>
              <a:rPr lang="en-US" dirty="0" smtClean="0"/>
              <a:t>Which comes first?</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Are the words in the essay clear and precise? (do not use thing, stuff, etc.)</a:t>
            </a:r>
          </a:p>
          <a:p>
            <a:r>
              <a:rPr lang="en-US" dirty="0" smtClean="0"/>
              <a:t>Does the essay have an effective conclusion-one that emphasizes the main idea and provides a sense </a:t>
            </a:r>
            <a:r>
              <a:rPr lang="en-US" smtClean="0"/>
              <a:t>of completeness?</a:t>
            </a:r>
            <a:endParaRPr lang="en-US"/>
          </a:p>
        </p:txBody>
      </p:sp>
      <p:sp>
        <p:nvSpPr>
          <p:cNvPr id="3" name="Title 2"/>
          <p:cNvSpPr>
            <a:spLocks noGrp="1"/>
          </p:cNvSpPr>
          <p:nvPr>
            <p:ph type="title"/>
          </p:nvPr>
        </p:nvSpPr>
        <p:spPr/>
        <p:txBody>
          <a:bodyPr/>
          <a:lstStyle/>
          <a:p>
            <a:r>
              <a:rPr lang="en-US" dirty="0" smtClean="0"/>
              <a:t>Checklist Continued</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buNone/>
            </a:pPr>
            <a:r>
              <a:rPr lang="en-US" dirty="0" smtClean="0"/>
              <a:t>Revising is correction on the idea level. </a:t>
            </a:r>
          </a:p>
          <a:p>
            <a:pPr>
              <a:buNone/>
            </a:pPr>
            <a:r>
              <a:rPr lang="en-US" dirty="0" smtClean="0"/>
              <a:t>Editing is correction on the sentence level, grammar, spelling and punctuation.  In the revising stage, make large changes to make your writing more understandable. Add details using adjectives and adverbs.  Take out anything that does not add to your topic, details that are not connected to your topic will confuse your reader.  Make sure details fit together in a way that makes sense. </a:t>
            </a:r>
            <a:endParaRPr lang="en-US" dirty="0"/>
          </a:p>
          <a:p>
            <a:pPr>
              <a:buNone/>
            </a:pPr>
            <a:endParaRPr lang="en-US" dirty="0"/>
          </a:p>
        </p:txBody>
      </p:sp>
      <p:sp>
        <p:nvSpPr>
          <p:cNvPr id="2" name="Title 1"/>
          <p:cNvSpPr>
            <a:spLocks noGrp="1"/>
          </p:cNvSpPr>
          <p:nvPr>
            <p:ph type="title"/>
          </p:nvPr>
        </p:nvSpPr>
        <p:spPr/>
        <p:txBody>
          <a:bodyPr>
            <a:normAutofit fontScale="90000"/>
          </a:bodyPr>
          <a:lstStyle/>
          <a:p>
            <a:r>
              <a:rPr lang="en-US" dirty="0" smtClean="0"/>
              <a:t>Difference between Revising and Editing</a:t>
            </a: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buNone/>
            </a:pPr>
            <a:r>
              <a:rPr lang="en-US" dirty="0" smtClean="0"/>
              <a:t>It is tempting to fix spelling, grammar, and punctuation errors as soon as you see them.  Editing should be seen as putting the finishing touches on your work.  Before you fix small details, you should be sure that you have added or taken away all that you need to so that when you do edit, or proofread, you will not miss anything or fix something you are not even going to use.</a:t>
            </a:r>
            <a:endParaRPr lang="en-US" dirty="0"/>
          </a:p>
        </p:txBody>
      </p:sp>
      <p:sp>
        <p:nvSpPr>
          <p:cNvPr id="2" name="Title 1"/>
          <p:cNvSpPr>
            <a:spLocks noGrp="1"/>
          </p:cNvSpPr>
          <p:nvPr>
            <p:ph type="title"/>
          </p:nvPr>
        </p:nvSpPr>
        <p:spPr/>
        <p:txBody>
          <a:bodyPr>
            <a:normAutofit/>
          </a:bodyPr>
          <a:lstStyle/>
          <a:p>
            <a:r>
              <a:rPr lang="en-US" dirty="0" smtClean="0"/>
              <a:t>Revision Before Editing</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en-US" dirty="0" smtClean="0"/>
              <a:t>Example of why to Revise before Editing</a:t>
            </a:r>
            <a:endParaRPr lang="en-US" dirty="0"/>
          </a:p>
        </p:txBody>
      </p:sp>
      <p:sp>
        <p:nvSpPr>
          <p:cNvPr id="5" name="Text Placeholder 4"/>
          <p:cNvSpPr>
            <a:spLocks noGrp="1"/>
          </p:cNvSpPr>
          <p:nvPr>
            <p:ph type="body" idx="1"/>
          </p:nvPr>
        </p:nvSpPr>
        <p:spPr/>
        <p:txBody>
          <a:bodyPr>
            <a:normAutofit fontScale="55000" lnSpcReduction="20000"/>
          </a:bodyPr>
          <a:lstStyle/>
          <a:p>
            <a:r>
              <a:rPr lang="en-US" dirty="0" smtClean="0"/>
              <a:t>THERE IS NO REASON TO FIX THE ERRORS IN THE 2</a:t>
            </a:r>
            <a:r>
              <a:rPr lang="en-US" baseline="30000" dirty="0" smtClean="0"/>
              <a:t>ND</a:t>
            </a:r>
            <a:r>
              <a:rPr lang="en-US" dirty="0" smtClean="0"/>
              <a:t> SENTENCE.  IT DOES NOT FIT HERE, DURING REVISION, I WOULD JUST MAKE A NEW SENTENCE</a:t>
            </a:r>
            <a:endParaRPr lang="en-US" dirty="0"/>
          </a:p>
        </p:txBody>
      </p:sp>
      <p:sp>
        <p:nvSpPr>
          <p:cNvPr id="7" name="Text Placeholder 6"/>
          <p:cNvSpPr>
            <a:spLocks noGrp="1"/>
          </p:cNvSpPr>
          <p:nvPr>
            <p:ph type="body" sz="half" idx="3"/>
          </p:nvPr>
        </p:nvSpPr>
        <p:spPr/>
        <p:txBody>
          <a:bodyPr>
            <a:normAutofit fontScale="70000" lnSpcReduction="20000"/>
          </a:bodyPr>
          <a:lstStyle/>
          <a:p>
            <a:r>
              <a:rPr lang="en-US" dirty="0" smtClean="0"/>
              <a:t>INSTEAD OF FIXING SOMETHING I DO NOT NEED, I REPLACED IT WITH A SENTENCE THAT FITS</a:t>
            </a:r>
            <a:endParaRPr lang="en-US" dirty="0"/>
          </a:p>
        </p:txBody>
      </p:sp>
      <p:sp>
        <p:nvSpPr>
          <p:cNvPr id="6" name="Content Placeholder 5"/>
          <p:cNvSpPr>
            <a:spLocks noGrp="1"/>
          </p:cNvSpPr>
          <p:nvPr>
            <p:ph sz="quarter" idx="2"/>
          </p:nvPr>
        </p:nvSpPr>
        <p:spPr/>
        <p:txBody>
          <a:bodyPr/>
          <a:lstStyle/>
          <a:p>
            <a:r>
              <a:rPr lang="en-US" dirty="0" smtClean="0"/>
              <a:t>I want to travel to Korea because I am interested in different cultures.  </a:t>
            </a:r>
            <a:r>
              <a:rPr lang="en-US" dirty="0" err="1" smtClean="0"/>
              <a:t>Ridin</a:t>
            </a:r>
            <a:r>
              <a:rPr lang="en-US" dirty="0" smtClean="0"/>
              <a:t> a </a:t>
            </a:r>
            <a:r>
              <a:rPr lang="en-US" dirty="0" err="1" smtClean="0"/>
              <a:t>bycicle</a:t>
            </a:r>
            <a:r>
              <a:rPr lang="en-US" dirty="0" smtClean="0"/>
              <a:t> – a grate way to get to work.</a:t>
            </a:r>
            <a:endParaRPr lang="en-US" dirty="0"/>
          </a:p>
        </p:txBody>
      </p:sp>
      <p:sp>
        <p:nvSpPr>
          <p:cNvPr id="8" name="Content Placeholder 7"/>
          <p:cNvSpPr>
            <a:spLocks noGrp="1"/>
          </p:cNvSpPr>
          <p:nvPr>
            <p:ph sz="quarter" idx="4"/>
          </p:nvPr>
        </p:nvSpPr>
        <p:spPr/>
        <p:txBody>
          <a:bodyPr>
            <a:normAutofit/>
          </a:bodyPr>
          <a:lstStyle/>
          <a:p>
            <a:r>
              <a:rPr lang="en-US" dirty="0" smtClean="0"/>
              <a:t>I want to travel to Korea because I am interested in different cultures.  The food, language, and geography of Korea are very different from what I am used to in the U.S.</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sz="half" idx="1"/>
          </p:nvPr>
        </p:nvSpPr>
        <p:spPr/>
        <p:txBody>
          <a:bodyPr>
            <a:normAutofit fontScale="92500" lnSpcReduction="20000"/>
          </a:bodyPr>
          <a:lstStyle/>
          <a:p>
            <a:r>
              <a:rPr lang="en-US" dirty="0" smtClean="0"/>
              <a:t>Who</a:t>
            </a:r>
          </a:p>
          <a:p>
            <a:r>
              <a:rPr lang="en-US" dirty="0" smtClean="0"/>
              <a:t>What </a:t>
            </a:r>
          </a:p>
          <a:p>
            <a:r>
              <a:rPr lang="en-US" dirty="0" smtClean="0"/>
              <a:t>Where </a:t>
            </a:r>
          </a:p>
          <a:p>
            <a:r>
              <a:rPr lang="en-US" dirty="0" smtClean="0"/>
              <a:t>When </a:t>
            </a:r>
          </a:p>
          <a:p>
            <a:r>
              <a:rPr lang="en-US" dirty="0" smtClean="0"/>
              <a:t>Why </a:t>
            </a:r>
            <a:endParaRPr lang="en-US" dirty="0" smtClean="0"/>
          </a:p>
          <a:p>
            <a:r>
              <a:rPr lang="en-US" dirty="0" smtClean="0"/>
              <a:t>How</a:t>
            </a:r>
            <a:endParaRPr lang="en-US" dirty="0" smtClean="0"/>
          </a:p>
        </p:txBody>
      </p:sp>
      <p:sp>
        <p:nvSpPr>
          <p:cNvPr id="4" name="Content Placeholder 3"/>
          <p:cNvSpPr>
            <a:spLocks noGrp="1"/>
          </p:cNvSpPr>
          <p:nvPr>
            <p:ph sz="half" idx="2"/>
          </p:nvPr>
        </p:nvSpPr>
        <p:spPr/>
        <p:txBody>
          <a:bodyPr>
            <a:normAutofit fontScale="92500" lnSpcReduction="20000"/>
          </a:bodyPr>
          <a:lstStyle/>
          <a:p>
            <a:r>
              <a:rPr lang="en-US" dirty="0" smtClean="0"/>
              <a:t>You should add supporting details to make your writing more clear and interesting.</a:t>
            </a:r>
          </a:p>
          <a:p>
            <a:r>
              <a:rPr lang="en-US" dirty="0" smtClean="0"/>
              <a:t>You should get rid of any details that do not match your main idea or topic.  Either move them to a paragraph where they do fit, or just get rid of them.</a:t>
            </a:r>
            <a:endParaRPr lang="en-US" dirty="0"/>
          </a:p>
        </p:txBody>
      </p:sp>
      <p:sp>
        <p:nvSpPr>
          <p:cNvPr id="2" name="Title 1"/>
          <p:cNvSpPr>
            <a:spLocks noGrp="1"/>
          </p:cNvSpPr>
          <p:nvPr>
            <p:ph type="title"/>
          </p:nvPr>
        </p:nvSpPr>
        <p:spPr/>
        <p:txBody>
          <a:bodyPr>
            <a:normAutofit fontScale="90000"/>
          </a:bodyPr>
          <a:lstStyle/>
          <a:p>
            <a:r>
              <a:rPr lang="en-US" dirty="0" smtClean="0"/>
              <a:t>When you Revise:</a:t>
            </a:r>
            <a:br>
              <a:rPr lang="en-US" dirty="0" smtClean="0"/>
            </a:br>
            <a:r>
              <a:rPr lang="en-US" dirty="0" smtClean="0"/>
              <a:t>think these questions</a:t>
            </a:r>
            <a:br>
              <a:rPr lang="en-US" dirty="0" smtClean="0"/>
            </a:b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sz="half" idx="1"/>
          </p:nvPr>
        </p:nvSpPr>
        <p:spPr/>
        <p:txBody>
          <a:bodyPr/>
          <a:lstStyle/>
          <a:p>
            <a:pPr>
              <a:buNone/>
            </a:pPr>
            <a:r>
              <a:rPr lang="en-US" dirty="0" smtClean="0"/>
              <a:t>This is a pencil.</a:t>
            </a:r>
          </a:p>
          <a:p>
            <a:pPr>
              <a:buNone/>
            </a:pPr>
            <a:r>
              <a:rPr lang="en-US" dirty="0" smtClean="0"/>
              <a:t>Revised:  My clear-plastic, mechanical pencil has a purple clip and a worn out eraser, because I make a lot of mistakes.</a:t>
            </a:r>
            <a:endParaRPr lang="en-US" dirty="0"/>
          </a:p>
        </p:txBody>
      </p:sp>
      <p:sp>
        <p:nvSpPr>
          <p:cNvPr id="4" name="Content Placeholder 3"/>
          <p:cNvSpPr>
            <a:spLocks noGrp="1"/>
          </p:cNvSpPr>
          <p:nvPr>
            <p:ph sz="half" idx="2"/>
          </p:nvPr>
        </p:nvSpPr>
        <p:spPr/>
        <p:txBody>
          <a:bodyPr/>
          <a:lstStyle/>
          <a:p>
            <a:r>
              <a:rPr lang="en-US" dirty="0" smtClean="0"/>
              <a:t>Review adjectives and adverbs (see poster) to </a:t>
            </a:r>
            <a:r>
              <a:rPr lang="en-US" smtClean="0"/>
              <a:t>add details</a:t>
            </a:r>
            <a:endParaRPr lang="en-US"/>
          </a:p>
        </p:txBody>
      </p:sp>
      <p:sp>
        <p:nvSpPr>
          <p:cNvPr id="2" name="Title 1"/>
          <p:cNvSpPr>
            <a:spLocks noGrp="1"/>
          </p:cNvSpPr>
          <p:nvPr>
            <p:ph type="title"/>
          </p:nvPr>
        </p:nvSpPr>
        <p:spPr/>
        <p:txBody>
          <a:bodyPr/>
          <a:lstStyle/>
          <a:p>
            <a:r>
              <a:rPr lang="en-US" dirty="0" smtClean="0"/>
              <a:t>Examples of Revision</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Content Placeholder 5"/>
          <p:cNvSpPr>
            <a:spLocks noGrp="1"/>
          </p:cNvSpPr>
          <p:nvPr>
            <p:ph idx="1"/>
          </p:nvPr>
        </p:nvSpPr>
        <p:spPr/>
        <p:txBody>
          <a:bodyPr>
            <a:normAutofit lnSpcReduction="10000"/>
          </a:bodyPr>
          <a:lstStyle/>
          <a:p>
            <a:pPr marL="624078" indent="-514350"/>
            <a:r>
              <a:rPr lang="en-US" dirty="0" smtClean="0"/>
              <a:t>Does the essay have a clear and concise main idea?  Is this idea made clear to the reader in a thesis statement or topic sentence early in in the essay?</a:t>
            </a:r>
          </a:p>
          <a:p>
            <a:pPr marL="624078" indent="-514350"/>
            <a:r>
              <a:rPr lang="en-US" dirty="0" smtClean="0"/>
              <a:t>Does the essay have a specific purpose (such as to inform, entertain, evaluate, or persuade)?  Have you made this purpose clear to the reader?</a:t>
            </a:r>
          </a:p>
          <a:p>
            <a:pPr marL="624078" indent="-514350"/>
            <a:r>
              <a:rPr lang="en-US" dirty="0" smtClean="0"/>
              <a:t>Does the introduction create interest in the topic and make your audience want to read on?</a:t>
            </a:r>
            <a:endParaRPr lang="en-US" dirty="0"/>
          </a:p>
        </p:txBody>
      </p:sp>
      <p:sp>
        <p:nvSpPr>
          <p:cNvPr id="5" name="Title 4"/>
          <p:cNvSpPr>
            <a:spLocks noGrp="1"/>
          </p:cNvSpPr>
          <p:nvPr>
            <p:ph type="title"/>
          </p:nvPr>
        </p:nvSpPr>
        <p:spPr/>
        <p:txBody>
          <a:bodyPr>
            <a:normAutofit/>
          </a:bodyPr>
          <a:lstStyle/>
          <a:p>
            <a:r>
              <a:rPr lang="en-US" dirty="0" smtClean="0"/>
              <a:t>Revising Checklist for Essays</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92500"/>
          </a:bodyPr>
          <a:lstStyle/>
          <a:p>
            <a:r>
              <a:rPr lang="en-US" dirty="0" smtClean="0"/>
              <a:t>Is there a clear plan and sense of organization to the essay?  Does each paragraph and develop logically from the previous one?</a:t>
            </a:r>
          </a:p>
          <a:p>
            <a:r>
              <a:rPr lang="en-US" dirty="0" smtClean="0"/>
              <a:t>Is each paragraph clearly related to the main idea of the essay? Is there enough information in the  essay to support the main idea?</a:t>
            </a:r>
          </a:p>
          <a:p>
            <a:r>
              <a:rPr lang="en-US" dirty="0" smtClean="0"/>
              <a:t>Is the main point of each paragraph clear? Is each point adequately and clearly defined in a topic sentence? And supported with specific details? Underline the main idea in each body paragraph.</a:t>
            </a:r>
            <a:endParaRPr lang="en-US" dirty="0"/>
          </a:p>
        </p:txBody>
      </p:sp>
      <p:sp>
        <p:nvSpPr>
          <p:cNvPr id="3" name="Title 2"/>
          <p:cNvSpPr>
            <a:spLocks noGrp="1"/>
          </p:cNvSpPr>
          <p:nvPr>
            <p:ph type="title"/>
          </p:nvPr>
        </p:nvSpPr>
        <p:spPr/>
        <p:txBody>
          <a:bodyPr/>
          <a:lstStyle/>
          <a:p>
            <a:r>
              <a:rPr lang="en-US" dirty="0" smtClean="0"/>
              <a:t>Checklist continued</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smtClean="0"/>
              <a:t>Are there clear transitions from one paragraph to the next? Have key words and  ideas been given proper emphasis in the sentences and paragraphs?</a:t>
            </a:r>
          </a:p>
          <a:p>
            <a:r>
              <a:rPr lang="en-US" dirty="0" smtClean="0"/>
              <a:t>Are the sentences clear and direct? Can the be understood on the firs reading? Are the sentences varied in length and structure?  Could any sentences be improved by combining or restructuring them?</a:t>
            </a:r>
          </a:p>
          <a:p>
            <a:endParaRPr lang="en-US" dirty="0"/>
          </a:p>
        </p:txBody>
      </p:sp>
      <p:sp>
        <p:nvSpPr>
          <p:cNvPr id="3" name="Title 2"/>
          <p:cNvSpPr>
            <a:spLocks noGrp="1"/>
          </p:cNvSpPr>
          <p:nvPr>
            <p:ph type="title"/>
          </p:nvPr>
        </p:nvSpPr>
        <p:spPr/>
        <p:txBody>
          <a:bodyPr/>
          <a:lstStyle/>
          <a:p>
            <a:r>
              <a:rPr lang="en-US" dirty="0" smtClean="0"/>
              <a:t>Checklist Continued</a:t>
            </a:r>
            <a:endParaRPr lang="en-US"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125</TotalTime>
  <Words>674</Words>
  <Application>Microsoft Office PowerPoint</Application>
  <PresentationFormat>On-screen Show (4:3)</PresentationFormat>
  <Paragraphs>40</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Concourse</vt:lpstr>
      <vt:lpstr>Revising and Editing</vt:lpstr>
      <vt:lpstr>Difference between Revising and Editing</vt:lpstr>
      <vt:lpstr>Revision Before Editing</vt:lpstr>
      <vt:lpstr>Example of why to Revise before Editing</vt:lpstr>
      <vt:lpstr>When you Revise: think these questions </vt:lpstr>
      <vt:lpstr>Examples of Revision</vt:lpstr>
      <vt:lpstr>Revising Checklist for Essays</vt:lpstr>
      <vt:lpstr>Checklist continued</vt:lpstr>
      <vt:lpstr>Checklist Continued</vt:lpstr>
      <vt:lpstr>Checklist Continued</vt:lpstr>
    </vt:vector>
  </TitlesOfParts>
  <Company>Hewlett-Packard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Revising and Editing</dc:title>
  <dc:creator>Owner</dc:creator>
  <cp:lastModifiedBy>Erica Young</cp:lastModifiedBy>
  <cp:revision>15</cp:revision>
  <dcterms:created xsi:type="dcterms:W3CDTF">2012-11-05T16:03:31Z</dcterms:created>
  <dcterms:modified xsi:type="dcterms:W3CDTF">2012-11-15T13:35:47Z</dcterms:modified>
</cp:coreProperties>
</file>

<file path=docProps/thumbnail.jpeg>
</file>